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70" r:id="rId7"/>
    <p:sldId id="269" r:id="rId8"/>
    <p:sldId id="267" r:id="rId9"/>
    <p:sldId id="266" r:id="rId10"/>
    <p:sldId id="268" r:id="rId11"/>
    <p:sldId id="265" r:id="rId12"/>
    <p:sldId id="262" r:id="rId13"/>
    <p:sldId id="26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74031-4805-4256-A5A6-8FE13C328340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649B3-D2B3-4521-8492-F5819DEFE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35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1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53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5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8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24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6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3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77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6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249A-94AD-4669-B9CC-87E7497CB5D9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C4B0-30D1-414B-AA9F-F0F398185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CA2FBB4-55BF-770F-4FCE-A7E3D22A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1810348"/>
            <a:ext cx="8363274" cy="45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DCB9A5-AE74-B6EF-1B7D-F7529E9C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060848"/>
            <a:ext cx="82384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C92F6D3-C959-63D4-9237-F6524646C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0" y="1500526"/>
            <a:ext cx="7964508" cy="47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1F70DB-8449-1829-5989-A7583993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3" y="1431407"/>
            <a:ext cx="8311924" cy="49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FAFE04-DD62-CD15-160C-B4A69A51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9381"/>
            <a:ext cx="8490338" cy="47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C861ED-C927-109B-33D3-DEDEF5C5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" y="1765627"/>
            <a:ext cx="8445099" cy="46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676EC9-0137-05FB-FAA9-20693422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1550"/>
            <a:ext cx="8221288" cy="47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B62736-CA91-8AD8-0270-3E31DA02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" y="1643408"/>
            <a:ext cx="8426994" cy="46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AED253-20FE-326D-8820-009287D9C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2" y="2132856"/>
            <a:ext cx="8151908" cy="39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FA04C7-4DD0-79D1-4740-6346DC53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" y="1793407"/>
            <a:ext cx="8322706" cy="43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740ACB-06FD-7554-EAA3-BAE23F3B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271529"/>
            <a:ext cx="8325843" cy="40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C822DB-C3BA-612B-0364-6141C576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5963"/>
            <a:ext cx="8229600" cy="46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 de Varginha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576063" cy="68578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D3E701-AD84-9791-344D-58F0B68E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5" y="2204864"/>
            <a:ext cx="83977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7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</Words>
  <Application>Microsoft Office PowerPoint</Application>
  <PresentationFormat>Apresentação na tela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  <vt:lpstr>Município de Varginha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Varginha</dc:title>
  <dc:creator>Lupercio</dc:creator>
  <cp:lastModifiedBy>PMV</cp:lastModifiedBy>
  <cp:revision>16</cp:revision>
  <cp:lastPrinted>2018-05-30T11:46:03Z</cp:lastPrinted>
  <dcterms:created xsi:type="dcterms:W3CDTF">2018-02-28T14:06:11Z</dcterms:created>
  <dcterms:modified xsi:type="dcterms:W3CDTF">2023-02-23T20:22:40Z</dcterms:modified>
</cp:coreProperties>
</file>